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01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26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8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61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40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15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50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01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6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680F8-3202-4F83-B959-C9EABAAF819C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EDE5-A2B8-4ED1-9346-C5402FA23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8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スライド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76" y="371919"/>
            <a:ext cx="923046" cy="8554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3"/>
          <p:cNvSpPr txBox="1"/>
          <p:nvPr/>
        </p:nvSpPr>
        <p:spPr>
          <a:xfrm>
            <a:off x="2036123" y="316084"/>
            <a:ext cx="3372799" cy="80018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60365" tIns="7224" rIns="60365" bIns="72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650"/>
              </a:spcAft>
            </a:pPr>
            <a:r>
              <a:rPr lang="ja-JP" altLang="en-US" sz="2113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２０２５年度　第１回</a:t>
            </a:r>
            <a:endParaRPr lang="ja-JP" altLang="en-US" sz="894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50"/>
              </a:spcAft>
            </a:pPr>
            <a:r>
              <a:rPr lang="ja-JP" altLang="en-US" sz="2113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東関越地域集会　開催案内</a:t>
            </a:r>
            <a:endParaRPr lang="ja-JP" altLang="en-US" sz="894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/>
          <p:nvPr/>
        </p:nvSpPr>
        <p:spPr>
          <a:xfrm>
            <a:off x="3469441" y="2057045"/>
            <a:ext cx="226105" cy="49619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60365" tIns="7224" rIns="60365" bIns="72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Aft>
                <a:spcPts val="650"/>
              </a:spcAft>
            </a:pPr>
            <a:r>
              <a:rPr lang="en-US" sz="2925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894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6"/>
          <p:cNvSpPr txBox="1">
            <a:spLocks noChangeArrowheads="1"/>
          </p:cNvSpPr>
          <p:nvPr/>
        </p:nvSpPr>
        <p:spPr bwMode="auto">
          <a:xfrm>
            <a:off x="642937" y="4387850"/>
            <a:ext cx="5528884" cy="27525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13507" defTabSz="742959"/>
            <a:r>
              <a:rPr kumimoji="0" lang="ja-JP" altLang="ja-JP" sz="13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【集会内容（予定）】・変更になる場合があります。</a:t>
            </a:r>
            <a:endParaRPr kumimoji="0" lang="en-US" altLang="ja-JP" sz="1300" dirty="0"/>
          </a:p>
          <a:p>
            <a:pPr indent="113507" defTabSz="742959"/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◆各サービス委員会報告</a:t>
            </a:r>
            <a:endParaRPr kumimoji="0" lang="en-US" altLang="ja-JP" sz="1138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</a:t>
            </a:r>
            <a:r>
              <a:rPr kumimoji="0" lang="en-US" altLang="ja-JP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</a:t>
            </a:r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年度　東関越地域決算報告、監査報告及び承認</a:t>
            </a:r>
            <a:endParaRPr kumimoji="0" lang="en-US" altLang="ja-JP" sz="1138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◆各サービス委員会</a:t>
            </a:r>
            <a:r>
              <a:rPr kumimoji="0" lang="ja-JP" altLang="en-US" sz="1138" b="1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kumimoji="0" lang="en-US" altLang="ja-JP" sz="1138" b="1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b="1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◆常任理事会　財務報告</a:t>
            </a:r>
            <a:endParaRPr kumimoji="0" lang="en-US" altLang="ja-JP" sz="1138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◆議題提案</a:t>
            </a:r>
            <a:endParaRPr kumimoji="0" lang="en-US" altLang="ja-JP" sz="1138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◆良心集会</a:t>
            </a:r>
            <a:endParaRPr kumimoji="0" lang="ja-JP" altLang="en-US" sz="1138" dirty="0"/>
          </a:p>
          <a:p>
            <a:pPr indent="113507" defTabSz="742959"/>
            <a:r>
              <a:rPr kumimoji="0" lang="ja-JP" altLang="en-US" sz="1138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◆その他</a:t>
            </a:r>
            <a:endParaRPr kumimoji="0" lang="en-US" altLang="ja-JP" sz="1138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代議員が欠席するグループへ</a:t>
            </a:r>
            <a:endParaRPr kumimoji="0" lang="ja-JP" altLang="en-US" sz="1138" dirty="0"/>
          </a:p>
          <a:p>
            <a:pPr indent="113507" defTabSz="742959"/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同じグループのメンバーが代理として出席することができます。</a:t>
            </a:r>
            <a:endParaRPr kumimoji="0" lang="ja-JP" altLang="en-US" sz="1138" dirty="0"/>
          </a:p>
          <a:p>
            <a:pPr indent="113507" defTabSz="742959"/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下記「代理出席届」を当日受付に提出してください。</a:t>
            </a:r>
            <a:endParaRPr kumimoji="0" lang="ja-JP" altLang="en-US" sz="1138" dirty="0"/>
          </a:p>
          <a:p>
            <a:pPr indent="113507" defTabSz="742959"/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副代議員、あるいは連絡員として登録しているメンバーが出席する</a:t>
            </a:r>
            <a:endParaRPr kumimoji="0" lang="en-US" altLang="ja-JP" sz="1138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場合は「代理出席届」は不要です。</a:t>
            </a:r>
            <a:endParaRPr kumimoji="0" lang="ja-JP" altLang="en-US" sz="1138" dirty="0"/>
          </a:p>
          <a:p>
            <a:pPr indent="113507" defTabSz="742959"/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ただし連絡員は議決権のないオブザーバー参加となります。なお、</a:t>
            </a:r>
            <a:endParaRPr kumimoji="0" lang="en-US" altLang="ja-JP" sz="1138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3507" defTabSz="742959"/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当日、代議員に変更登録することは可能です</a:t>
            </a:r>
            <a:endParaRPr kumimoji="0" lang="ja-JP" altLang="en-US" sz="1138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15185" y="1621154"/>
            <a:ext cx="4487767" cy="650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42959"/>
            <a:r>
              <a:rPr kumimoji="0" lang="ja-JP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２０２</a:t>
            </a: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５</a:t>
            </a:r>
            <a:r>
              <a:rPr kumimoji="0" lang="ja-JP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年度　第</a:t>
            </a: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kumimoji="0" lang="ja-JP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　地域集会を下記要領で開催いたします。</a:t>
            </a:r>
            <a:endParaRPr kumimoji="0" lang="ja-JP" altLang="ja-JP" sz="650" dirty="0"/>
          </a:p>
          <a:p>
            <a:pPr defTabSz="742959"/>
            <a:r>
              <a:rPr kumimoji="0" lang="ja-JP" altLang="ja-JP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　時</a:t>
            </a:r>
            <a:r>
              <a:rPr kumimoji="0" lang="ja-JP" altLang="ja-JP" sz="1300" b="1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300" b="1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２０２</a:t>
            </a:r>
            <a:r>
              <a:rPr kumimoji="0" lang="ja-JP" altLang="en-US" sz="1300" b="1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５</a:t>
            </a:r>
            <a:r>
              <a:rPr kumimoji="0" lang="ja-JP" altLang="ja-JP" sz="1300" b="1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kumimoji="0" lang="ja-JP" altLang="en-US" sz="1300" b="1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kumimoji="0" lang="ja-JP" altLang="ja-JP" sz="1300" b="1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300" b="1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６</a:t>
            </a:r>
            <a:r>
              <a:rPr kumimoji="0" lang="ja-JP" altLang="ja-JP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日（日）　</a:t>
            </a:r>
            <a:r>
              <a:rPr kumimoji="0" lang="en-US" altLang="ja-JP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kumimoji="0" lang="ja-JP" altLang="en-US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30</a:t>
            </a:r>
            <a:endParaRPr kumimoji="0" lang="en-US" altLang="ja-JP" sz="650" dirty="0"/>
          </a:p>
          <a:p>
            <a:pPr defTabSz="742959"/>
            <a:r>
              <a:rPr kumimoji="0" lang="en-US" altLang="ja-JP" sz="13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13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場　所</a:t>
            </a:r>
            <a:r>
              <a:rPr kumimoji="0" lang="ja-JP" altLang="en-US" sz="1300" b="1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3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船橋市西部公民館</a:t>
            </a:r>
            <a:endParaRPr kumimoji="0" lang="ja-JP" altLang="en-US" sz="1300" b="1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642937" y="7497569"/>
            <a:ext cx="212905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715185" y="2340081"/>
            <a:ext cx="4161486" cy="75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38" dirty="0"/>
              <a:t>船橋市本中山</a:t>
            </a:r>
            <a:r>
              <a:rPr lang="en-US" altLang="zh-TW" sz="1138" dirty="0"/>
              <a:t>1-6-6 </a:t>
            </a:r>
          </a:p>
          <a:p>
            <a:pPr defTabSz="74295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138" dirty="0"/>
              <a:t>JR</a:t>
            </a:r>
            <a:r>
              <a:rPr lang="zh-TW" altLang="en-US" sz="1138" dirty="0"/>
              <a:t>総武線下総中山駅、京成本線中山駅徒歩</a:t>
            </a:r>
            <a:r>
              <a:rPr lang="en-US" altLang="zh-TW" sz="1138" dirty="0"/>
              <a:t>8</a:t>
            </a:r>
            <a:r>
              <a:rPr lang="zh-TW" altLang="en-US" sz="1138" dirty="0"/>
              <a:t>分</a:t>
            </a:r>
            <a:endParaRPr lang="en-US" altLang="zh-TW" sz="1138" dirty="0"/>
          </a:p>
          <a:p>
            <a:pPr defTabSz="74295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55" dirty="0"/>
              <a:t>※</a:t>
            </a:r>
            <a:r>
              <a:rPr lang="ja-JP" altLang="en-US" sz="1155" dirty="0"/>
              <a:t>公共交通機関をご利用ください。</a:t>
            </a:r>
            <a:endParaRPr lang="en-US" altLang="ja-JP" sz="1155" dirty="0"/>
          </a:p>
          <a:p>
            <a:pPr defTabSz="74295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975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・入室後、受付を済ませてから、ご着席ください。</a:t>
            </a:r>
            <a:endParaRPr kumimoji="0" lang="ja-JP" altLang="ja-JP" sz="1625" dirty="0">
              <a:latin typeface="Arial" panose="020B060402020202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4086011" y="7497569"/>
            <a:ext cx="212905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846075" y="7384455"/>
            <a:ext cx="112260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切り取り線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535480" y="7691980"/>
            <a:ext cx="5574897" cy="938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454031" defTabSz="74295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AA</a:t>
            </a: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東関越地域集会議長団宛　　　　　　　　　</a:t>
            </a:r>
            <a:r>
              <a:rPr kumimoji="0" lang="en-US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</a:t>
            </a: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　　　月　　　　日　</a:t>
            </a:r>
            <a:endParaRPr kumimoji="0" lang="ja-JP" altLang="en-US" sz="650" dirty="0"/>
          </a:p>
          <a:p>
            <a:pPr indent="454031" defTabSz="74295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代理出席届</a:t>
            </a:r>
            <a:endParaRPr kumimoji="0" lang="ja-JP" altLang="en-US" sz="650" dirty="0"/>
          </a:p>
          <a:p>
            <a:pPr indent="454031" defTabSz="74295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ja-JP" altLang="en-US" sz="1463" dirty="0">
              <a:latin typeface="Arial" panose="020B0604020202020204" pitchFamily="34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672165" y="15565856"/>
            <a:ext cx="17877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-689634" y="9006769"/>
            <a:ext cx="5220340" cy="500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>
            <a:lvl1pPr indent="55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454031" defTabSz="742959"/>
            <a:r>
              <a:rPr kumimoji="0" lang="ja-JP" altLang="ja-JP" sz="894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</a:t>
            </a:r>
            <a:r>
              <a:rPr kumimoji="0" lang="ja-JP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3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地区</a:t>
            </a:r>
            <a:r>
              <a:rPr kumimoji="0" lang="ja-JP" altLang="en-US" sz="894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グループ名　　　　　　　　　</a:t>
            </a:r>
            <a:r>
              <a:rPr kumimoji="0" lang="ja-JP" altLang="ja-JP" sz="1138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代理出席者氏名　</a:t>
            </a:r>
            <a:endParaRPr kumimoji="0" lang="ja-JP" altLang="ja-JP" sz="650" dirty="0"/>
          </a:p>
          <a:p>
            <a:pPr indent="454031" defTabSz="742959"/>
            <a:endParaRPr kumimoji="0" lang="ja-JP" altLang="ja-JP" sz="1463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805922" y="9353990"/>
            <a:ext cx="53044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https://mail-attachment.googleusercontent.com/attachment/u/0/?ui=2&amp;ik=9f5f117f31&amp;view=att&amp;th=19363a4eb018dd3a&amp;attid=0.2&amp;disp=inline&amp;safe=1&amp;zw&amp;saddbat=ANGjdJ82GNJtMJFnnbzOo-7k2S0luj9IIVcYilhWKvSij7g-KfSQsagnVDkpiE-iwvEL6pURtyZMLSNZp-P76z_vo8N9NIJRsFGXxObk9rJgq5ZtwLShi5bTsqsCgzdCicZDYhih2c5MqRNqusSlbZ42qlMjEMR0wLwYvve2z6quRIEl3A09Jj6weAJ224SMO84RWrDAIXAxp2Z69NfvQ8xNNfUxoROfWlqbEb77w2QqZUr7v8SdRZvR2ut5XU_Bdtuvq_g0scLk3J9CGPv5H5ndkFUQemMamgX0n56aIeD68vf3jTq6YsscZR5BCFSdh2OS9EDpWLjEg5mG4wn3Y0PVC44Wgfj3VPJHtCBlIDedVlNE6oUXBhKUO5zcnA0502G-okxrd1dpERbyqt0uBKMgdebp3J5e7qAr3pTGhjaGZJW046MN9luKJCMBgCA_Gyd32UM9IB61d_m8E99B-3fEey6KOVIifKFgJBghn3KiifX5VON39kM3IjMKpsQFqW51vt--1XX-Q4XE9IhPyOOu0r6h6scJppHoBcga5vWlRczZlIzu9vaNvgqkEYC9FftfVvm7rEvAkSl6Rr_kMY_haK0V5m_sdibz-LlA65WknuZFHG1YGJWdKqcyHubIeSbQwSAXiWcRrZZeMzLGkkpTr4Ct-DleGfkmQgHLG3thTCUhFXluvOPcBL_h91H7rIS16Vq31SSFSS0J-ptCGZB7e4u7sH9cjVCUMWph5VTJ1u-jtxp2Sk89jbNJdg59lFF9FFMGmDfhvegwgEjlo3kRf_kNBVGR-qTB-JP0QbFX9s6HDDvcH75kYWEr_3eyGjvwS-kip2tA4s-fAyKl3QPdXi8dlECdKoK4D1iUTstS8P9NXgBQIdmBsWkS-b0ppUsmhxMJnCzoCz2Slicb-9g0EO0sP0FGlNIwQPpgHHFTbSDn1OjhgpHjhyD_MseB-V9hc2OEjZfOFcMS2CXHH6BusZyBfJkUfOytKHXViK5P7nsxrR6J30YuPnMGpFc"/>
          <p:cNvSpPr>
            <a:spLocks noChangeAspect="1" noChangeArrowheads="1"/>
          </p:cNvSpPr>
          <p:nvPr/>
        </p:nvSpPr>
        <p:spPr bwMode="auto">
          <a:xfrm>
            <a:off x="769342" y="-117376"/>
            <a:ext cx="247650" cy="24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463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8650" y="2206327"/>
            <a:ext cx="2184294" cy="187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5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92828</TotalTime>
  <Words>66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UDP明朝 Medium</vt:lpstr>
      <vt:lpstr>ＭＳ Ｐゴシック</vt:lpstr>
      <vt:lpstr>ＭＳ 明朝</vt:lpstr>
      <vt:lpstr>新細明體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Microsoft アカウント</cp:lastModifiedBy>
  <cp:revision>23</cp:revision>
  <dcterms:created xsi:type="dcterms:W3CDTF">2024-08-13T12:54:34Z</dcterms:created>
  <dcterms:modified xsi:type="dcterms:W3CDTF">2024-12-02T10:58:55Z</dcterms:modified>
</cp:coreProperties>
</file>